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361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21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137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996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880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039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982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789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57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350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392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3C4CC-1AEE-49DB-A3A7-2384EEF2E71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208F9-A62F-4D71-9DC2-F76AF9434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42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536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18706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Nina Booker</dc:creator>
  <cp:lastModifiedBy>Nina Booker</cp:lastModifiedBy>
  <cp:revision>2</cp:revision>
  <cp:lastPrinted>2016-11-11T07:34:25Z</cp:lastPrinted>
  <dcterms:created xsi:type="dcterms:W3CDTF">2016-10-30T10:31:16Z</dcterms:created>
  <dcterms:modified xsi:type="dcterms:W3CDTF">2016-12-02T14:31:35Z</dcterms:modified>
</cp:coreProperties>
</file>