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3D0"/>
    <a:srgbClr val="70AD47"/>
    <a:srgbClr val="EBF2EA"/>
    <a:srgbClr val="ADDC83"/>
    <a:srgbClr val="71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30/08/2024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184707E-5B95-45D0-BF96-395E11559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021523"/>
              </p:ext>
            </p:extLst>
          </p:nvPr>
        </p:nvGraphicFramePr>
        <p:xfrm>
          <a:off x="6767698" y="620948"/>
          <a:ext cx="3866239" cy="65613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57730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508509">
                  <a:extLst>
                    <a:ext uri="{9D8B030D-6E8A-4147-A177-3AD203B41FA5}">
                      <a16:colId xmlns:a16="http://schemas.microsoft.com/office/drawing/2014/main" val="386655152"/>
                    </a:ext>
                  </a:extLst>
                </a:gridCol>
              </a:tblGrid>
              <a:tr h="207937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</a:t>
                      </a:r>
                      <a:r>
                        <a:rPr lang="en-GB" sz="1200" dirty="0" smtClean="0"/>
                        <a:t>Vocabulary: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aerial view</a:t>
                      </a:r>
                    </a:p>
                    <a:p>
                      <a:pPr lvl="0"/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What somewhere would look like from above, looking down.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743771"/>
                  </a:ext>
                </a:extLst>
              </a:tr>
              <a:tr h="23326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building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structure with a roof and walls.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9461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compass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compass can be used to help you find your way. It shows four directions - north, east, south and west.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81652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distance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How far away something is.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6089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features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part or quality 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of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something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785085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fieldwork</a:t>
                      </a:r>
                    </a:p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Working outside to collect information.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216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location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The area where something is.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50038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map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drawing of an area shown from above.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8770"/>
                  </a:ext>
                </a:extLst>
              </a:tr>
              <a:tr h="20031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observe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verb.</a:t>
                      </a:r>
                      <a:r>
                        <a:rPr lang="en-GB" sz="12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watch/look at something carefully.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745140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office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place where business or professional work is done.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441390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place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 location.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032513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playground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An outdoor area where children can play.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286703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pond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A pond is a small area of still, fresh water.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029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school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Where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children go to learn.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347373"/>
                  </a:ext>
                </a:extLst>
              </a:tr>
              <a:tr h="3545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route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GB" sz="1200" dirty="0" smtClean="0"/>
                        <a:t>How you get to somewhere.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385422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506021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Reception– Where We Live – Our School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610402"/>
              </p:ext>
            </p:extLst>
          </p:nvPr>
        </p:nvGraphicFramePr>
        <p:xfrm>
          <a:off x="29893" y="624447"/>
          <a:ext cx="3294923" cy="184536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091565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  <a:gridCol w="2203358">
                  <a:extLst>
                    <a:ext uri="{9D8B030D-6E8A-4147-A177-3AD203B41FA5}">
                      <a16:colId xmlns:a16="http://schemas.microsoft.com/office/drawing/2014/main" val="1348991141"/>
                    </a:ext>
                  </a:extLst>
                </a:gridCol>
              </a:tblGrid>
              <a:tr h="250979">
                <a:tc gridSpan="2">
                  <a:txBody>
                    <a:bodyPr/>
                    <a:lstStyle/>
                    <a:p>
                      <a:r>
                        <a:rPr lang="en-GB" sz="1200" dirty="0" smtClean="0"/>
                        <a:t>Our school address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50979">
                <a:tc gridSpan="2">
                  <a:txBody>
                    <a:bodyPr/>
                    <a:lstStyle/>
                    <a:p>
                      <a:pPr lvl="0"/>
                      <a:r>
                        <a:rPr lang="en-GB" sz="1200" dirty="0" smtClean="0"/>
                        <a:t>An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address needs to be written in a certain way.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/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  <a:tr h="1296724"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-&gt;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Road -&gt;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Town -&gt;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County -&gt;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code -&gt;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Langshott Primary School</a:t>
                      </a:r>
                    </a:p>
                    <a:p>
                      <a:pPr lvl="0"/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Smallfield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Road</a:t>
                      </a:r>
                    </a:p>
                    <a:p>
                      <a:pPr lvl="0"/>
                      <a:r>
                        <a:rPr lang="en-GB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Horley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Surrey</a:t>
                      </a:r>
                    </a:p>
                    <a:p>
                      <a:pPr lvl="0"/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RH6 9AU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7963412"/>
                  </a:ext>
                </a:extLst>
              </a:tr>
            </a:tbl>
          </a:graphicData>
        </a:graphic>
      </p:graphicFrame>
      <p:sp>
        <p:nvSpPr>
          <p:cNvPr id="31" name="AutoShape 2" descr="Compass Rose SVG, Nautical Compass SV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7374900"/>
              </p:ext>
            </p:extLst>
          </p:nvPr>
        </p:nvGraphicFramePr>
        <p:xfrm>
          <a:off x="45078" y="2514697"/>
          <a:ext cx="6668239" cy="169270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668239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Maps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41838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A view from above a place </a:t>
                      </a:r>
                    </a:p>
                    <a:p>
                      <a:r>
                        <a:rPr lang="en-GB" sz="1200" dirty="0" smtClean="0"/>
                        <a:t>• Sometimes have a key with symbols </a:t>
                      </a:r>
                    </a:p>
                    <a:p>
                      <a:r>
                        <a:rPr lang="en-GB" sz="1200" dirty="0" smtClean="0"/>
                        <a:t>• Show the distance between places </a:t>
                      </a:r>
                    </a:p>
                    <a:p>
                      <a:r>
                        <a:rPr lang="en-GB" sz="1200" dirty="0" smtClean="0"/>
                        <a:t>• Sometimes have a compass </a:t>
                      </a:r>
                    </a:p>
                    <a:p>
                      <a:r>
                        <a:rPr lang="en-GB" sz="1200" dirty="0" smtClean="0"/>
                        <a:t>• Can use colour</a:t>
                      </a:r>
                    </a:p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Symbols show what different things or places can be found in an area. </a:t>
                      </a:r>
                    </a:p>
                    <a:p>
                      <a:r>
                        <a:rPr lang="en-GB" sz="1200" dirty="0" smtClean="0"/>
                        <a:t>• </a:t>
                      </a:r>
                      <a:r>
                        <a:rPr lang="en-GB" sz="1200" dirty="0" smtClean="0"/>
                        <a:t>There are lots of different types of maps.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5913" y="2803077"/>
            <a:ext cx="3522022" cy="978886"/>
          </a:xfrm>
          <a:prstGeom prst="rect">
            <a:avLst/>
          </a:prstGeom>
        </p:spPr>
      </p:pic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308285"/>
              </p:ext>
            </p:extLst>
          </p:nvPr>
        </p:nvGraphicFramePr>
        <p:xfrm>
          <a:off x="45078" y="4263509"/>
          <a:ext cx="6668240" cy="3204912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334120">
                  <a:extLst>
                    <a:ext uri="{9D8B030D-6E8A-4147-A177-3AD203B41FA5}">
                      <a16:colId xmlns:a16="http://schemas.microsoft.com/office/drawing/2014/main" val="2569671661"/>
                    </a:ext>
                  </a:extLst>
                </a:gridCol>
                <a:gridCol w="3334120">
                  <a:extLst>
                    <a:ext uri="{9D8B030D-6E8A-4147-A177-3AD203B41FA5}">
                      <a16:colId xmlns:a16="http://schemas.microsoft.com/office/drawing/2014/main" val="2794837054"/>
                    </a:ext>
                  </a:extLst>
                </a:gridCol>
              </a:tblGrid>
              <a:tr h="117991">
                <a:tc gridSpan="2">
                  <a:txBody>
                    <a:bodyPr/>
                    <a:lstStyle/>
                    <a:p>
                      <a:r>
                        <a:rPr lang="en-GB" sz="1200" dirty="0" smtClean="0"/>
                        <a:t>Human and physical features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894837"/>
                  </a:ext>
                </a:extLst>
              </a:tr>
              <a:tr h="606617">
                <a:tc gridSpan="2">
                  <a:txBody>
                    <a:bodyPr/>
                    <a:lstStyle/>
                    <a:p>
                      <a:pPr marL="0" lvl="0" algn="l" defTabSz="1007943" rtl="0" eaLnBrk="1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Human and physical features are things that you can see all around you.</a:t>
                      </a:r>
                    </a:p>
                    <a:p>
                      <a:pPr marL="0" algn="l" defTabSz="1007943" rtl="0" eaLnBrk="1" fontAlgn="base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•Physical features like seas, mountains and rivers are natural. They would be here even if there were no people around.</a:t>
                      </a:r>
                    </a:p>
                    <a:p>
                      <a:pPr marL="0" algn="l" defTabSz="1007943" rtl="0" eaLnBrk="1" fontAlgn="base" latinLnBrk="0" hangingPunct="1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•Human features are things like houses, roads and bridges. They have been built by people.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8423600"/>
                  </a:ext>
                </a:extLst>
              </a:tr>
              <a:tr h="2107632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Human features</a:t>
                      </a:r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r>
                        <a:rPr lang="en-GB" sz="1200" dirty="0" smtClean="0"/>
                        <a:t>                           all plant life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Physical features</a:t>
                      </a:r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634775844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454388"/>
              </p:ext>
            </p:extLst>
          </p:nvPr>
        </p:nvGraphicFramePr>
        <p:xfrm>
          <a:off x="3379197" y="617172"/>
          <a:ext cx="3334120" cy="1860151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334120">
                  <a:extLst>
                    <a:ext uri="{9D8B030D-6E8A-4147-A177-3AD203B41FA5}">
                      <a16:colId xmlns:a16="http://schemas.microsoft.com/office/drawing/2014/main" val="2569671661"/>
                    </a:ext>
                  </a:extLst>
                </a:gridCol>
              </a:tblGrid>
              <a:tr h="26680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Aerial</a:t>
                      </a:r>
                      <a:r>
                        <a:rPr lang="en-GB" sz="1200" baseline="0" dirty="0" smtClean="0"/>
                        <a:t> view (b</a:t>
                      </a:r>
                      <a:r>
                        <a:rPr lang="en-GB" sz="1200" dirty="0" smtClean="0"/>
                        <a:t>ird’s eye view</a:t>
                      </a:r>
                      <a:r>
                        <a:rPr lang="en-GB" sz="1200" dirty="0"/>
                        <a:t>)</a:t>
                      </a:r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894837"/>
                  </a:ext>
                </a:extLst>
              </a:tr>
              <a:tr h="1585831"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8423600"/>
                  </a:ext>
                </a:extLst>
              </a:tr>
            </a:tbl>
          </a:graphicData>
        </a:graphic>
      </p:graphicFrame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7020" y="931826"/>
            <a:ext cx="2952084" cy="14913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9433" y="5719240"/>
            <a:ext cx="2267718" cy="16206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3317" y="1932260"/>
            <a:ext cx="562546" cy="5672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375" y="5716874"/>
            <a:ext cx="2485538" cy="15505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8901" y="1123049"/>
            <a:ext cx="531379" cy="16682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84983" y="2687471"/>
            <a:ext cx="296827" cy="22402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58275" y="3702378"/>
            <a:ext cx="217947" cy="19500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01686" y="3950412"/>
            <a:ext cx="396094" cy="4035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30374" y="4460036"/>
            <a:ext cx="419906" cy="34750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86006" y="4876072"/>
            <a:ext cx="362483" cy="39036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716293" y="5317217"/>
            <a:ext cx="332394" cy="3139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52486" y="5669293"/>
            <a:ext cx="445294" cy="3933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563451" y="6139292"/>
            <a:ext cx="533400" cy="29527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709849" y="6492125"/>
            <a:ext cx="345282" cy="3277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691218" y="6850841"/>
            <a:ext cx="363913" cy="327521"/>
          </a:xfrm>
          <a:prstGeom prst="rect">
            <a:avLst/>
          </a:prstGeom>
        </p:spPr>
      </p:pic>
      <p:pic>
        <p:nvPicPr>
          <p:cNvPr id="49" name="Picture 48" descr="outside Icon 30541"/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341" y="3141857"/>
            <a:ext cx="4381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860027" y="2930589"/>
            <a:ext cx="218329" cy="21832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722638" y="1436829"/>
            <a:ext cx="367356" cy="31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27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184254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</a:t>
                      </a: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Reception– </a:t>
                      </a: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We Live </a:t>
                      </a:r>
                      <a:r>
                        <a:rPr lang="en-GB" sz="1800" b="0" dirty="0" smtClean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Our School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634324"/>
            <a:ext cx="9915525" cy="675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16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4599</TotalTime>
  <Words>311</Words>
  <Application>Microsoft Office PowerPoint</Application>
  <PresentationFormat>Custom</PresentationFormat>
  <Paragraphs>71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115</cp:revision>
  <cp:lastPrinted>2024-03-27T09:38:56Z</cp:lastPrinted>
  <dcterms:created xsi:type="dcterms:W3CDTF">2023-11-14T15:55:26Z</dcterms:created>
  <dcterms:modified xsi:type="dcterms:W3CDTF">2024-08-30T08:35:33Z</dcterms:modified>
</cp:coreProperties>
</file>