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09" r:id="rId2"/>
    <p:sldId id="350" r:id="rId3"/>
    <p:sldId id="346" r:id="rId4"/>
    <p:sldId id="310" r:id="rId5"/>
    <p:sldId id="355" r:id="rId6"/>
    <p:sldId id="312" r:id="rId7"/>
    <p:sldId id="349" r:id="rId8"/>
    <p:sldId id="348" r:id="rId9"/>
    <p:sldId id="351" r:id="rId10"/>
    <p:sldId id="361" r:id="rId11"/>
    <p:sldId id="352" r:id="rId12"/>
    <p:sldId id="354" r:id="rId13"/>
    <p:sldId id="357" r:id="rId14"/>
    <p:sldId id="353" r:id="rId15"/>
    <p:sldId id="360" r:id="rId16"/>
    <p:sldId id="358" r:id="rId17"/>
    <p:sldId id="299" r:id="rId18"/>
    <p:sldId id="359" r:id="rId19"/>
    <p:sldId id="296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7" autoAdjust="0"/>
    <p:restoredTop sz="64715" autoAdjust="0"/>
  </p:normalViewPr>
  <p:slideViewPr>
    <p:cSldViewPr>
      <p:cViewPr varScale="1">
        <p:scale>
          <a:sx n="97" d="100"/>
          <a:sy n="97" d="100"/>
        </p:scale>
        <p:origin x="1046" y="86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507E37-6287-4C5E-87D9-6C914F4AA803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82363-2B08-45C0-AC99-89CF6B2555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881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52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42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211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691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728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13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581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525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8303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3599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276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2332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9183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687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0978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422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5011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404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983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362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093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08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872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529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236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880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635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47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73D5E-354B-415D-8287-44A22F7E2CA8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5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hyperlink" Target="https://www.langshott-surrey.co.uk/page/?title=Year+2&amp;pid=61" TargetMode="Externa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386"/>
          </a:xfrm>
        </p:spPr>
        <p:txBody>
          <a:bodyPr/>
          <a:lstStyle/>
          <a:p>
            <a:r>
              <a:rPr lang="en-GB" b="1" dirty="0"/>
              <a:t>Welcome to Year 2</a:t>
            </a:r>
            <a:br>
              <a:rPr lang="en-GB" b="1" dirty="0"/>
            </a:br>
            <a:br>
              <a:rPr lang="en-GB" b="1" dirty="0"/>
            </a:br>
            <a:r>
              <a:rPr lang="en-GB" b="1" dirty="0"/>
              <a:t>Diamond and Onyx Class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76006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Onyx Properties, Varieties, and Jewelry Information - Gem ...">
            <a:extLst>
              <a:ext uri="{FF2B5EF4-FFF2-40B4-BE49-F238E27FC236}">
                <a16:creationId xmlns:a16="http://schemas.microsoft.com/office/drawing/2014/main" id="{D0624C9A-52C4-408C-9B52-390412FFC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503" y="2996144"/>
            <a:ext cx="1619329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2D19CF-D442-48E6-9D14-AF4213019E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9712" y="3224789"/>
            <a:ext cx="1730680" cy="1187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173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Aims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628800"/>
            <a:ext cx="8229600" cy="355699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To give details of the Year 2 curriculum.</a:t>
            </a:r>
          </a:p>
          <a:p>
            <a:pPr marL="0" indent="0">
              <a:buNone/>
            </a:pPr>
            <a:endParaRPr lang="en-GB" dirty="0"/>
          </a:p>
          <a:p>
            <a:pPr>
              <a:buFontTx/>
              <a:buChar char="-"/>
            </a:pPr>
            <a:r>
              <a:rPr lang="en-GB" dirty="0"/>
              <a:t>To give details of exciting Year 2 events, such as: Visit to the Church, </a:t>
            </a:r>
            <a:r>
              <a:rPr lang="en-GB" dirty="0" err="1"/>
              <a:t>Drusillas</a:t>
            </a:r>
            <a:r>
              <a:rPr lang="en-GB" dirty="0"/>
              <a:t> and TTRS day.</a:t>
            </a:r>
          </a:p>
          <a:p>
            <a:pPr>
              <a:buFontTx/>
              <a:buChar char="-"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941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53213"/>
          </a:xfrm>
        </p:spPr>
        <p:txBody>
          <a:bodyPr>
            <a:normAutofit/>
          </a:bodyPr>
          <a:lstStyle/>
          <a:p>
            <a:r>
              <a:rPr lang="en-GB" b="1" dirty="0">
                <a:cs typeface="Arial" charset="0"/>
              </a:rPr>
              <a:t>Year 2 staff </a:t>
            </a:r>
            <a:endParaRPr lang="en-GB" b="1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66778"/>
            <a:ext cx="9144000" cy="109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39F7A3E-8847-422E-A4F0-4ED5D83F7066}"/>
              </a:ext>
            </a:extLst>
          </p:cNvPr>
          <p:cNvSpPr txBox="1"/>
          <p:nvPr/>
        </p:nvSpPr>
        <p:spPr>
          <a:xfrm>
            <a:off x="1605157" y="3158100"/>
            <a:ext cx="7787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Miss Pull                                           Miss Hill                  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E44179-3087-4073-821C-FED34CAA307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3926"/>
          <a:stretch/>
        </p:blipFill>
        <p:spPr>
          <a:xfrm>
            <a:off x="1447913" y="1087260"/>
            <a:ext cx="1792481" cy="20655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E097486-C324-4037-9B3F-1E73FBBBCE8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9591"/>
          <a:stretch/>
        </p:blipFill>
        <p:spPr>
          <a:xfrm>
            <a:off x="4572002" y="1229115"/>
            <a:ext cx="1688358" cy="19418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B9C7F9F-6977-415F-BDD9-543422F8F3D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13801"/>
          <a:stretch/>
        </p:blipFill>
        <p:spPr>
          <a:xfrm>
            <a:off x="1398713" y="3647186"/>
            <a:ext cx="1517104" cy="178046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C06FC25-72DE-4269-B61E-8517A46352EB}"/>
              </a:ext>
            </a:extLst>
          </p:cNvPr>
          <p:cNvSpPr txBox="1"/>
          <p:nvPr/>
        </p:nvSpPr>
        <p:spPr>
          <a:xfrm>
            <a:off x="1522577" y="5397446"/>
            <a:ext cx="7787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Mrs Smith                                          Mrs  </a:t>
            </a:r>
            <a:r>
              <a:rPr lang="en-GB" dirty="0" err="1"/>
              <a:t>Uzunovic</a:t>
            </a:r>
            <a:r>
              <a:rPr lang="en-GB" dirty="0"/>
              <a:t> </a:t>
            </a:r>
            <a:endParaRPr lang="en-GB" b="1" i="0" dirty="0">
              <a:solidFill>
                <a:srgbClr val="333333"/>
              </a:solidFill>
              <a:effectLst/>
              <a:latin typeface="Source Sans Pro" panose="020B0503030403020204" pitchFamily="34" charset="0"/>
            </a:endParaRPr>
          </a:p>
          <a:p>
            <a:r>
              <a:rPr lang="en-GB" dirty="0"/>
              <a:t>               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3A3154-2A79-4F84-BA6F-A33A483905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8394" y="3660017"/>
            <a:ext cx="1498263" cy="1780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13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13263A0-1FB8-4A6B-BEE9-0144DFAA2D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4"/>
          <a:stretch/>
        </p:blipFill>
        <p:spPr>
          <a:xfrm>
            <a:off x="771473" y="1564809"/>
            <a:ext cx="7504312" cy="4153675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619671" y="332656"/>
            <a:ext cx="7076801" cy="4853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Link to Year 2 page of the website where you can find the weekly timetables and other useful information.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938CAE-78C4-4F5D-96AD-C73195A435B8}"/>
              </a:ext>
            </a:extLst>
          </p:cNvPr>
          <p:cNvSpPr txBox="1"/>
          <p:nvPr/>
        </p:nvSpPr>
        <p:spPr>
          <a:xfrm>
            <a:off x="1619670" y="1196752"/>
            <a:ext cx="65527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https://www.langshott-surrey.co.uk/page/?title=Year+2&amp;pid=61</a:t>
            </a:r>
            <a:r>
              <a:rPr lang="en-GB" dirty="0"/>
              <a:t> </a:t>
            </a:r>
          </a:p>
        </p:txBody>
      </p:sp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7417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095835" y="582216"/>
            <a:ext cx="2952329" cy="936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Home learning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5DE8D4F-F939-450A-89A6-63A2A82342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466732"/>
              </p:ext>
            </p:extLst>
          </p:nvPr>
        </p:nvGraphicFramePr>
        <p:xfrm>
          <a:off x="1080083" y="1628800"/>
          <a:ext cx="7398567" cy="18182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53951">
                  <a:extLst>
                    <a:ext uri="{9D8B030D-6E8A-4147-A177-3AD203B41FA5}">
                      <a16:colId xmlns:a16="http://schemas.microsoft.com/office/drawing/2014/main" val="1223085623"/>
                    </a:ext>
                  </a:extLst>
                </a:gridCol>
                <a:gridCol w="5544616">
                  <a:extLst>
                    <a:ext uri="{9D8B030D-6E8A-4147-A177-3AD203B41FA5}">
                      <a16:colId xmlns:a16="http://schemas.microsoft.com/office/drawing/2014/main" val="4034142036"/>
                    </a:ext>
                  </a:extLst>
                </a:gridCol>
              </a:tblGrid>
              <a:tr h="3588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Reading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Daily and recorded in reading diary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1277834"/>
                  </a:ext>
                </a:extLst>
              </a:tr>
              <a:tr h="4490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Spelling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Spelling sheet set and checked on a Thursday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3981416"/>
                  </a:ext>
                </a:extLst>
              </a:tr>
              <a:tr h="1649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Numbots</a:t>
                      </a: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/TTRS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err="1"/>
                        <a:t>Numbots</a:t>
                      </a:r>
                      <a:r>
                        <a:rPr lang="en-GB" sz="2000" dirty="0"/>
                        <a:t> (Autumn 1) and TTRS (Autumn 2) 20 minutes per week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604232"/>
                  </a:ext>
                </a:extLst>
              </a:tr>
              <a:tr h="1649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Creative topic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Half-termly tasks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391234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29CEBB4-4564-4F74-9A65-96FCD72E4D12}"/>
              </a:ext>
            </a:extLst>
          </p:cNvPr>
          <p:cNvSpPr txBox="1"/>
          <p:nvPr/>
        </p:nvSpPr>
        <p:spPr>
          <a:xfrm>
            <a:off x="602902" y="4005064"/>
            <a:ext cx="835292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families who wish to ‘go the extra mile’ and support their child with extra home learning in core areas, CGP workbooks (Question Book bundles &amp; 10 Minutes Book bundles) are available to purchase via </a:t>
            </a:r>
            <a:r>
              <a:rPr lang="en-GB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Scopay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40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DD0679-B909-4102-A415-930BECEC08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8" y="741851"/>
            <a:ext cx="7875533" cy="4818389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379" y="132251"/>
            <a:ext cx="1219200" cy="1219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4425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3294"/>
          </a:xfrm>
        </p:spPr>
        <p:txBody>
          <a:bodyPr>
            <a:normAutofit/>
          </a:bodyPr>
          <a:lstStyle/>
          <a:p>
            <a:r>
              <a:rPr lang="en-GB" b="1" dirty="0"/>
              <a:t>Maths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74951" y="1485122"/>
            <a:ext cx="7776864" cy="33120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How to support at home:</a:t>
            </a:r>
          </a:p>
          <a:p>
            <a:pPr>
              <a:buFontTx/>
              <a:buChar char="-"/>
            </a:pPr>
            <a:r>
              <a:rPr lang="en-GB" dirty="0"/>
              <a:t>To learn 2’s, 3’s, 5’s and 10’s times tables </a:t>
            </a:r>
          </a:p>
          <a:p>
            <a:pPr>
              <a:buFontTx/>
              <a:buChar char="-"/>
            </a:pPr>
            <a:r>
              <a:rPr lang="en-GB" dirty="0"/>
              <a:t>To be secure in place value in tens and ones. </a:t>
            </a:r>
          </a:p>
          <a:p>
            <a:pPr>
              <a:buFontTx/>
              <a:buChar char="-"/>
            </a:pPr>
            <a:r>
              <a:rPr lang="en-GB" dirty="0"/>
              <a:t>To form all numbers correctly. </a:t>
            </a:r>
          </a:p>
          <a:p>
            <a:pPr>
              <a:buFontTx/>
              <a:buChar char="-"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C4D127-86FF-4387-9FCE-4AEFE61B5E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8184" y="3212976"/>
            <a:ext cx="2088232" cy="206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237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Reading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39815" y="1407840"/>
            <a:ext cx="8229600" cy="355699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We expect children to read at home daily and for this to be recorded in their reading diary . </a:t>
            </a:r>
          </a:p>
          <a:p>
            <a:pPr>
              <a:buFontTx/>
              <a:buChar char="-"/>
            </a:pPr>
            <a:r>
              <a:rPr lang="en-GB" dirty="0"/>
              <a:t>Rhino Readers books are changed on a Thursday.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29C6E8-B177-486A-A3F6-790B456C06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55881">
            <a:off x="6962561" y="3124107"/>
            <a:ext cx="1566237" cy="228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6103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AC773A8-0254-412D-BF34-EC7C6A9B77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734123">
            <a:off x="-32029" y="2786874"/>
            <a:ext cx="4278783" cy="31353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F223DD8-6EAB-466B-98BE-E6B270C595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1227" y="2614789"/>
            <a:ext cx="4927128" cy="3101587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Writing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35645" y="1503636"/>
            <a:ext cx="8229600" cy="355699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Examples of the standard of writing in Year 2</a:t>
            </a:r>
          </a:p>
        </p:txBody>
      </p:sp>
      <p:pic>
        <p:nvPicPr>
          <p:cNvPr id="4" name="Picture 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B0D82C-60DA-4471-8F4F-D78F90F3A2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0681" y="184366"/>
            <a:ext cx="1401546" cy="1453745"/>
          </a:xfrm>
          <a:prstGeom prst="rect">
            <a:avLst/>
          </a:prstGeom>
        </p:spPr>
      </p:pic>
      <p:pic>
        <p:nvPicPr>
          <p:cNvPr id="2049" name="Picture 3">
            <a:extLst>
              <a:ext uri="{FF2B5EF4-FFF2-40B4-BE49-F238E27FC236}">
                <a16:creationId xmlns:a16="http://schemas.microsoft.com/office/drawing/2014/main" id="{36544955-6744-48FE-A952-7A2275575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25400"/>
            <a:ext cx="531813" cy="53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542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4C0EB2-488F-415D-A8CB-EA26866A54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1134" y="169132"/>
            <a:ext cx="5602031" cy="5543328"/>
          </a:xfrm>
          <a:prstGeom prst="rect">
            <a:avLst/>
          </a:prstGeom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995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15A51EA-A6DE-4132-8CB1-2C23F6AAF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4218650"/>
            <a:ext cx="2122354" cy="1775614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63688" y="428643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Curriculum highlights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42365" y="1556792"/>
            <a:ext cx="8229600" cy="312494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Exploring the Great Fire of London and creating our own Great Fire of </a:t>
            </a:r>
            <a:r>
              <a:rPr lang="en-GB" dirty="0" err="1"/>
              <a:t>Langshott</a:t>
            </a:r>
            <a:r>
              <a:rPr lang="en-GB" dirty="0"/>
              <a:t> during Forest School. </a:t>
            </a:r>
          </a:p>
          <a:p>
            <a:pPr>
              <a:buFontTx/>
              <a:buChar char="-"/>
            </a:pPr>
            <a:r>
              <a:rPr lang="en-GB" dirty="0"/>
              <a:t>Creating clay Pablo Picasso sculptures</a:t>
            </a:r>
          </a:p>
          <a:p>
            <a:pPr>
              <a:buFontTx/>
              <a:buChar char="-"/>
            </a:pPr>
            <a:r>
              <a:rPr lang="en-GB" dirty="0"/>
              <a:t>Researching the life of Florence Nightingale  </a:t>
            </a:r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8F7361-5D58-4110-985E-BCAFC55D95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1195" y="1226251"/>
            <a:ext cx="1260440" cy="15236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49F8B6-7D92-472E-98CE-A9E66C5A56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600" y="4275069"/>
            <a:ext cx="2115582" cy="1474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6836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63688" y="428643"/>
            <a:ext cx="6779096" cy="979714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Christmas Journey at St Bartholomew's 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595064"/>
            <a:ext cx="8229600" cy="35907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In Autumn 2, we visit the church to experience the Christmas journey and take part in some Christmas craft.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DB7ADE-F309-42B0-AE51-2C54E4D025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7664" y="3284467"/>
            <a:ext cx="2828329" cy="20880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3DFAD7-F35E-49E3-8033-4F21C838BF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76056" y="2962098"/>
            <a:ext cx="2321972" cy="2410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61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92125" y="428126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Pantomime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3568" y="1585269"/>
            <a:ext cx="8460432" cy="1440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December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Snow White &amp; The Seven Dwarfs - The Hawth Crawley | Parkwood Theatres">
            <a:extLst>
              <a:ext uri="{FF2B5EF4-FFF2-40B4-BE49-F238E27FC236}">
                <a16:creationId xmlns:a16="http://schemas.microsoft.com/office/drawing/2014/main" id="{462E16E5-113B-46AC-93BE-9B48D4EEE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32856"/>
            <a:ext cx="5581999" cy="313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163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8131706-CEBF-4904-A5B5-32DB73BFEE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3645024"/>
            <a:ext cx="6267316" cy="255735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67744" y="428643"/>
            <a:ext cx="4752528" cy="979714"/>
          </a:xfrm>
        </p:spPr>
        <p:txBody>
          <a:bodyPr>
            <a:normAutofit/>
          </a:bodyPr>
          <a:lstStyle/>
          <a:p>
            <a:r>
              <a:rPr lang="en-GB" b="1" dirty="0"/>
              <a:t>TTRS day 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13184" y="1556792"/>
            <a:ext cx="8229600" cy="2160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In the Spring term, we will be launching TTRS. </a:t>
            </a:r>
          </a:p>
          <a:p>
            <a:pPr marL="0" indent="0">
              <a:buNone/>
            </a:pPr>
            <a:r>
              <a:rPr lang="en-GB" dirty="0"/>
              <a:t>The children will be invited to dress up as a Rock Star and take part in fun maths activities through the day. </a:t>
            </a:r>
          </a:p>
          <a:p>
            <a:pPr>
              <a:buFontTx/>
              <a:buChar char="-"/>
            </a:pP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46C66DD-5ECA-4E40-BFAD-14AF43F4BB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3680" y="129776"/>
            <a:ext cx="2880320" cy="107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2041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63688" y="428643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Visiting </a:t>
            </a:r>
            <a:r>
              <a:rPr lang="en-GB" b="1" dirty="0" err="1"/>
              <a:t>Drusillas</a:t>
            </a:r>
            <a:r>
              <a:rPr lang="en-GB" b="1" dirty="0"/>
              <a:t> Park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CA89C15-F095-4A62-8062-842CFDA1A8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583624" y="3688265"/>
            <a:ext cx="2820596" cy="1557025"/>
          </a:xfrm>
        </p:spPr>
      </p:pic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02BB04-B134-4DBD-9EFE-03160F3284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7704" y="3573016"/>
            <a:ext cx="2108512" cy="2448272"/>
          </a:xfrm>
          <a:prstGeom prst="rect">
            <a:avLst/>
          </a:prstGeom>
        </p:spPr>
      </p:pic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7240E9DD-92A4-4795-9615-8E04381E652D}"/>
              </a:ext>
            </a:extLst>
          </p:cNvPr>
          <p:cNvSpPr txBox="1">
            <a:spLocks/>
          </p:cNvSpPr>
          <p:nvPr/>
        </p:nvSpPr>
        <p:spPr>
          <a:xfrm>
            <a:off x="342365" y="1556792"/>
            <a:ext cx="8229600" cy="3124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In the Summer Term, we visit </a:t>
            </a:r>
            <a:r>
              <a:rPr lang="en-GB" dirty="0" err="1"/>
              <a:t>Drusillas</a:t>
            </a:r>
            <a:r>
              <a:rPr lang="en-GB" dirty="0"/>
              <a:t> Park as part of our Costa Rica topic. We have educational talks, where the children can handle live animals and learn about the rainforest habitat. </a:t>
            </a:r>
          </a:p>
        </p:txBody>
      </p:sp>
    </p:spTree>
    <p:extLst>
      <p:ext uri="{BB962C8B-B14F-4D97-AF65-F5344CB8AC3E}">
        <p14:creationId xmlns:p14="http://schemas.microsoft.com/office/powerpoint/2010/main" val="2928465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10444" y="388047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Sports Day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50D33DCB-B989-491A-99CE-7B6C8BDB40C4}"/>
              </a:ext>
            </a:extLst>
          </p:cNvPr>
          <p:cNvSpPr txBox="1">
            <a:spLocks/>
          </p:cNvSpPr>
          <p:nvPr/>
        </p:nvSpPr>
        <p:spPr>
          <a:xfrm>
            <a:off x="803010" y="1556792"/>
            <a:ext cx="8229600" cy="3124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Friday 10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</p:txBody>
      </p:sp>
      <p:pic>
        <p:nvPicPr>
          <p:cNvPr id="10" name="Picture 2" descr="How to Ace Sports Day">
            <a:extLst>
              <a:ext uri="{FF2B5EF4-FFF2-40B4-BE49-F238E27FC236}">
                <a16:creationId xmlns:a16="http://schemas.microsoft.com/office/drawing/2014/main" id="{C4E76263-01BF-48B6-B9F1-973CAF83F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204864"/>
            <a:ext cx="5184576" cy="290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2481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Transition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556792"/>
            <a:ext cx="8229600" cy="3629000"/>
          </a:xfrm>
        </p:spPr>
        <p:txBody>
          <a:bodyPr>
            <a:normAutofit/>
          </a:bodyPr>
          <a:lstStyle/>
          <a:p>
            <a:r>
              <a:rPr lang="en-GB" dirty="0"/>
              <a:t>We will be working closely Year 3 teachers.</a:t>
            </a:r>
          </a:p>
          <a:p>
            <a:r>
              <a:rPr lang="en-GB" dirty="0"/>
              <a:t>PSHE lessons will focus on transition during the Summer term.</a:t>
            </a:r>
          </a:p>
          <a:p>
            <a:r>
              <a:rPr lang="en-GB" dirty="0"/>
              <a:t>Transition day – Provisional dates Tues 30th June/Wed 1</a:t>
            </a:r>
            <a:r>
              <a:rPr lang="en-GB" baseline="30000" dirty="0"/>
              <a:t>st</a:t>
            </a:r>
            <a:r>
              <a:rPr lang="en-GB" dirty="0"/>
              <a:t> July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275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Inset days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11560" y="2276872"/>
            <a:ext cx="8229600" cy="3556992"/>
          </a:xfrm>
        </p:spPr>
        <p:txBody>
          <a:bodyPr>
            <a:normAutofit/>
          </a:bodyPr>
          <a:lstStyle/>
          <a:p>
            <a:r>
              <a:rPr lang="en-US" sz="3200" dirty="0"/>
              <a:t>Friday 28</a:t>
            </a:r>
            <a:r>
              <a:rPr lang="en-US" sz="3200" baseline="30000" dirty="0"/>
              <a:t>th</a:t>
            </a:r>
            <a:r>
              <a:rPr lang="en-US" sz="3200" dirty="0"/>
              <a:t> November </a:t>
            </a:r>
          </a:p>
          <a:p>
            <a:r>
              <a:rPr lang="en-US" sz="3200" dirty="0"/>
              <a:t>Monday 5</a:t>
            </a:r>
            <a:r>
              <a:rPr lang="en-US" sz="3200" baseline="30000" dirty="0"/>
              <a:t>th</a:t>
            </a:r>
            <a:r>
              <a:rPr lang="en-US" sz="3200" dirty="0"/>
              <a:t> January</a:t>
            </a:r>
          </a:p>
          <a:p>
            <a:r>
              <a:rPr lang="en-US" sz="3200" dirty="0"/>
              <a:t>Friday 13</a:t>
            </a:r>
            <a:r>
              <a:rPr lang="en-US" sz="3200" baseline="30000" dirty="0"/>
              <a:t>th</a:t>
            </a:r>
            <a:r>
              <a:rPr lang="en-US" sz="3200" dirty="0"/>
              <a:t> March</a:t>
            </a:r>
          </a:p>
          <a:p>
            <a:r>
              <a:rPr lang="en-US" sz="3200" dirty="0"/>
              <a:t>Monday 1</a:t>
            </a:r>
            <a:r>
              <a:rPr lang="en-US" sz="3200" baseline="30000" dirty="0"/>
              <a:t>st</a:t>
            </a:r>
            <a:r>
              <a:rPr lang="en-US" sz="3200" dirty="0"/>
              <a:t> June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2956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2924944"/>
            <a:ext cx="8229600" cy="2625498"/>
          </a:xfrm>
        </p:spPr>
        <p:txBody>
          <a:bodyPr/>
          <a:lstStyle/>
          <a:p>
            <a:r>
              <a:rPr lang="en-GB" dirty="0"/>
              <a:t>Thank you for your support.</a:t>
            </a:r>
          </a:p>
          <a:p>
            <a:r>
              <a:rPr lang="en-GB" dirty="0"/>
              <a:t>Well done to your wonderful children.</a:t>
            </a:r>
          </a:p>
          <a:p>
            <a:r>
              <a:rPr lang="en-GB" dirty="0"/>
              <a:t>There is a lot to look forward to!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2A6C62-80D7-4D19-9DCF-88D4595505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5776" y="295691"/>
            <a:ext cx="3708529" cy="195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5745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1723</TotalTime>
  <Words>480</Words>
  <Application>Microsoft Office PowerPoint</Application>
  <PresentationFormat>On-screen Show (4:3)</PresentationFormat>
  <Paragraphs>77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Source Sans Pro</vt:lpstr>
      <vt:lpstr>Times New Roman</vt:lpstr>
      <vt:lpstr>Office Theme</vt:lpstr>
      <vt:lpstr>Welcome to Year 2  Diamond and Onyx Class</vt:lpstr>
      <vt:lpstr>Aims</vt:lpstr>
      <vt:lpstr>Year 2 staff </vt:lpstr>
      <vt:lpstr>PowerPoint Presentation</vt:lpstr>
      <vt:lpstr>PowerPoint Presentation</vt:lpstr>
      <vt:lpstr>PowerPoint Presentation</vt:lpstr>
      <vt:lpstr>Maths </vt:lpstr>
      <vt:lpstr>Reading </vt:lpstr>
      <vt:lpstr>Writing </vt:lpstr>
      <vt:lpstr>PowerPoint Presentation</vt:lpstr>
      <vt:lpstr>Curriculum highlights </vt:lpstr>
      <vt:lpstr>Christmas Journey at St Bartholomew's  </vt:lpstr>
      <vt:lpstr>Pantomime </vt:lpstr>
      <vt:lpstr>TTRS day  </vt:lpstr>
      <vt:lpstr>Visiting Drusillas Park</vt:lpstr>
      <vt:lpstr>Sports Day </vt:lpstr>
      <vt:lpstr>Transition</vt:lpstr>
      <vt:lpstr>Inset days</vt:lpstr>
      <vt:lpstr>PowerPoint Presentation</vt:lpstr>
    </vt:vector>
  </TitlesOfParts>
  <Company>Furzefield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 Key Stage 2</dc:title>
  <dc:creator>Nina Booker</dc:creator>
  <cp:lastModifiedBy>Amy Shevel</cp:lastModifiedBy>
  <cp:revision>258</cp:revision>
  <cp:lastPrinted>2018-02-21T17:57:17Z</cp:lastPrinted>
  <dcterms:created xsi:type="dcterms:W3CDTF">2016-09-10T12:54:39Z</dcterms:created>
  <dcterms:modified xsi:type="dcterms:W3CDTF">2025-10-14T08:06:26Z</dcterms:modified>
</cp:coreProperties>
</file>